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72" r:id="rId7"/>
    <p:sldId id="258" r:id="rId8"/>
    <p:sldId id="259" r:id="rId9"/>
    <p:sldId id="268" r:id="rId10"/>
    <p:sldId id="267" r:id="rId11"/>
    <p:sldId id="269" r:id="rId12"/>
    <p:sldId id="260" r:id="rId13"/>
    <p:sldId id="270" r:id="rId14"/>
    <p:sldId id="271" r:id="rId15"/>
    <p:sldId id="261" r:id="rId16"/>
    <p:sldId id="26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2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5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7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6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0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3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E9FE2-5EE2-482F-B04F-FB0C28BCDCA2}" type="datetimeFigureOut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9FF9F-E3AF-4640-B882-B7F79110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146300"/>
            <a:ext cx="9118600" cy="4673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46062"/>
            <a:ext cx="2235574" cy="190023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54300" y="533399"/>
            <a:ext cx="8280400" cy="132556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GDG DevFest 2017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8267337" y="4969328"/>
            <a:ext cx="2667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Kickstart</a:t>
            </a:r>
            <a:endParaRPr lang="en-US" sz="54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" y="3048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6" y="596900"/>
            <a:ext cx="968586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0" y="1722437"/>
            <a:ext cx="4743269" cy="1325563"/>
          </a:xfrm>
        </p:spPr>
        <p:txBody>
          <a:bodyPr/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oohoo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…. did it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20040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2575" y="1242218"/>
            <a:ext cx="4025900" cy="1325563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6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10000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381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05737" y="4696618"/>
            <a:ext cx="50006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Akshay Saini </a:t>
            </a:r>
          </a:p>
          <a:p>
            <a:r>
              <a:rPr lang="en-US" sz="3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(anonyxhappie.github.io)</a:t>
            </a:r>
            <a:endParaRPr lang="en-US" sz="2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79" y="1418864"/>
            <a:ext cx="896071" cy="8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0" y="1722437"/>
            <a:ext cx="5048069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Let’startThe    ame</a:t>
            </a:r>
            <a:endParaRPr lang="en-US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8100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14153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900" cy="60864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&amp; Web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Application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Development</a:t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       Platform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4" y="2242575"/>
            <a:ext cx="3850426" cy="233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70" y="2453590"/>
            <a:ext cx="486557" cy="48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44" y="3183278"/>
            <a:ext cx="225083" cy="22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597" y="3982793"/>
            <a:ext cx="65332" cy="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7490" y="2533549"/>
            <a:ext cx="526366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2" y="2906396"/>
            <a:ext cx="2057869" cy="635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55" y="2906395"/>
            <a:ext cx="3207434" cy="6351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903288" y="2680212"/>
            <a:ext cx="526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=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653" y="2053473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900" cy="6086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      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95" y="2833681"/>
            <a:ext cx="1006914" cy="1006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5250" y="373619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Scalable Platform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5250" y="1081505"/>
            <a:ext cx="5378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Compatible Cross-Platform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5250" y="1793638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Learn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5250" y="2479738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Implement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5250" y="3211533"/>
            <a:ext cx="53784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Server-side Headache</a:t>
            </a:r>
            <a:endParaRPr lang="en-US" sz="3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5250" y="3920481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Services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250" y="4631980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5250" y="5308587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Google :p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5250" y="6016473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More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30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900" cy="60864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			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5" y="2799471"/>
            <a:ext cx="1006914" cy="10069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45250" y="373619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5250" y="1081505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(Real-time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5250" y="1793638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5250" y="2479738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5250" y="3211533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Authentication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5250" y="3920481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5250" y="4631980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Crash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5250" y="5308587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Analytics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5250" y="6016473"/>
            <a:ext cx="5378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More 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16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64</Words>
  <Application>Microsoft Office PowerPoint</Application>
  <PresentationFormat>Widescreen</PresentationFormat>
  <Paragraphs>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GDG DevFest 2017</vt:lpstr>
      <vt:lpstr>Let’startThe    ame</vt:lpstr>
      <vt:lpstr>  Mobile &amp; Web      Application   Development           Platform</vt:lpstr>
      <vt:lpstr>+</vt:lpstr>
      <vt:lpstr>        Why       ?</vt:lpstr>
      <vt:lpstr>  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woohoo…. did it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akkilsl522@gmail.com</dc:creator>
  <cp:lastModifiedBy>Akshay Saini</cp:lastModifiedBy>
  <cp:revision>26</cp:revision>
  <dcterms:created xsi:type="dcterms:W3CDTF">2017-10-16T22:59:34Z</dcterms:created>
  <dcterms:modified xsi:type="dcterms:W3CDTF">2017-11-04T09:57:34Z</dcterms:modified>
</cp:coreProperties>
</file>